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76" r:id="rId5"/>
    <p:sldId id="279" r:id="rId6"/>
    <p:sldId id="289" r:id="rId7"/>
    <p:sldId id="290" r:id="rId8"/>
    <p:sldId id="291" r:id="rId9"/>
    <p:sldId id="301" r:id="rId10"/>
    <p:sldId id="295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29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74" autoAdjust="0"/>
    <p:restoredTop sz="94660"/>
  </p:normalViewPr>
  <p:slideViewPr>
    <p:cSldViewPr>
      <p:cViewPr varScale="1">
        <p:scale>
          <a:sx n="75" d="100"/>
          <a:sy n="75" d="100"/>
        </p:scale>
        <p:origin x="94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8B3B1-169A-467F-BD74-C40A4D3B4EC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0DF32-0421-45AC-B6F7-91A21AA9C6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gismo.ru/theatre/images/sce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06741"/>
            <a:ext cx="9144000" cy="5751259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-113620"/>
            <a:ext cx="88924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Життя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— театр, а ми —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актори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кожен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грає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свою роль</a:t>
            </a:r>
            <a:r>
              <a:rPr lang="uk-UA" sz="3600" b="1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img-fotki.yandex.ru/get/5643/163396893.41d/0_c8b12_928a4a00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7170" name="Picture 2" descr="http://newvv.net/images/stories/dr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3243064"/>
          </a:xfrm>
          <a:prstGeom prst="rect">
            <a:avLst/>
          </a:prstGeom>
          <a:noFill/>
        </p:spPr>
      </p:pic>
      <p:pic>
        <p:nvPicPr>
          <p:cNvPr id="7172" name="Picture 4" descr="http://primetour.ua/~uploads/fck/Teatralnyiy%20zal_thum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2318" y="3212976"/>
            <a:ext cx="5470954" cy="36450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72000" y="836712"/>
            <a:ext cx="457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Миколаївський академічний </a:t>
            </a:r>
          </a:p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український театр  драми і</a:t>
            </a:r>
          </a:p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 музичної комедії</a:t>
            </a:r>
            <a:endParaRPr lang="ru-RU" sz="32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5643/163396893.41d/0_c8b12_928a4a00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60418" name="Picture 2" descr="http://stezhkamu.com/img/po/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4297457" cy="3024336"/>
          </a:xfrm>
          <a:prstGeom prst="rect">
            <a:avLst/>
          </a:prstGeom>
          <a:noFill/>
        </p:spPr>
      </p:pic>
      <p:pic>
        <p:nvPicPr>
          <p:cNvPr id="60420" name="Picture 4" descr="http://upload.wikimedia.org/wikipedia/commons/thumb/f/fe/Hall_and_scene.jpg/800px-Hall_and_sce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09764"/>
            <a:ext cx="4211960" cy="3148236"/>
          </a:xfrm>
          <a:prstGeom prst="rect">
            <a:avLst/>
          </a:prstGeom>
          <a:noFill/>
        </p:spPr>
      </p:pic>
      <p:pic>
        <p:nvPicPr>
          <p:cNvPr id="60422" name="Picture 6" descr="http://uatravel.org/wp-content/uploads/2014/08/wpid-odes-kiy-nac-onal-niy-akadem-chniy-teatr-operi-ta-baletu_i_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721331"/>
            <a:ext cx="4680520" cy="313666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427984" y="692696"/>
            <a:ext cx="47788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bg1"/>
                </a:solidFill>
                <a:latin typeface="Monotype Corsiva" pitchFamily="66" charset="0"/>
              </a:rPr>
              <a:t>Одеський національний </a:t>
            </a:r>
          </a:p>
          <a:p>
            <a:pPr algn="ctr"/>
            <a:r>
              <a:rPr lang="uk-UA" sz="4000" b="1" dirty="0" smtClean="0">
                <a:solidFill>
                  <a:schemeClr val="bg1"/>
                </a:solidFill>
                <a:latin typeface="Monotype Corsiva" pitchFamily="66" charset="0"/>
              </a:rPr>
              <a:t>академічний  театр </a:t>
            </a:r>
          </a:p>
          <a:p>
            <a:pPr algn="ctr"/>
            <a:r>
              <a:rPr lang="uk-UA" sz="4000" b="1" dirty="0" smtClean="0">
                <a:solidFill>
                  <a:schemeClr val="bg1"/>
                </a:solidFill>
                <a:latin typeface="Monotype Corsiva" pitchFamily="66" charset="0"/>
              </a:rPr>
              <a:t>опери та балету</a:t>
            </a:r>
            <a:endParaRPr lang="ru-RU" sz="4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5643/163396893.41d/0_c8b12_928a4a00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61442" name="Picture 2" descr="http://photopark.com.ua/d/23119-2/dscf51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04102"/>
            <a:ext cx="4871864" cy="3653898"/>
          </a:xfrm>
          <a:prstGeom prst="rect">
            <a:avLst/>
          </a:prstGeom>
          <a:noFill/>
        </p:spPr>
      </p:pic>
      <p:sp>
        <p:nvSpPr>
          <p:cNvPr id="61444" name="AutoShape 4" descr="data:image/jpeg;base64,/9j/4AAQSkZJRgABAQAAAQABAAD/2wCEAAkGBxQSEhUUEhQVFRQXGBYXGBgYFhgVFBgVFxgXGBUXGBYYHCggGB0lHBcUITEhJSkrLi4uFx8zODMsNygtLisBCgoKDg0OGhAQGCwkHyQsLCwsLCwsLCwsLCwsLCwsLCwsLCwsLCwsLCwsLCwsLCwsLCwsLCwsLCwsLCwsLCwsLP/AABEIALgBEgMBIgACEQEDEQH/xAAcAAABBQEBAQAAAAAAAAAAAAAGAAMEBQcBAgj/xABKEAABAwEFAwYKBwYFBAMBAAABAAIRAwQFEiExBkFREyJhcYGRBxQWMlSTobHB0SNCUmJysvAIJCUzs+EVY3N0ojVDgpJTwvE0/8QAGAEBAQEBAQAAAAAAAAAAAAAAAAECAwT/xAAhEQEBAAICAwEBAAMAAAAAAAAAAQIREjEDIVFBMhMiQv/aAAwDAQACEQMRAD8AjeHPaS12a8GMs9prUmGz03FrKjmtxGpVBMA6wB3LPPLq8vTrV65/zRf+0Of4nT/2tP8AqVll69XjxlxjNEXlxePp1q9c/wCa55c3l6davXP+aH5XFvjPgIPLq8vTrV65/wA0vLq8vTrV65/zQ8vTDmpxnwEPlveXp1q9c/5pDbm8vTrV65/zVFVqA6JlOOPwER25vH061euf81zy6vL061euf80PJJxnwEPl1eXp1q9c/wCa6Nuby9OtXrn/ADQ6lKcZ8BGNuLy9OtXrn/NI7dXj6davXP8Amh2VxXjPgIvLq8fTrV65/wA1zy6vL061euf80PJKcZ8BD5dXl6davXP+aXl1eXp1q9c/5oeSU4z4oh8ury9OtXrn/NLy6vL061euf80PJJxnwEPl1eXp1q9c/wCaXl1eXp1q9c/5oeSTjPgIfLq8vTrV65/zS8ury9OtXrn/ADQ8knGfAQ+XV5enWr1z/ml5dXl6davXP+aHl3CrxnwEHl1eXp1q9c/5peXV5enWr1z/AJoeSTjPiCHy6vL061euf80vLq8vTrV65/zQ8kpxnxRD5dXl6davXP8Aml5dXl6davXP+aHkk4z4CHy6vL061euf80vLq8vTrV65/wA0OpJqfAReXV5enWr1z/mkh1JTjj8GrftAUsV6U/8Aa0/6lZZqbNC0n9oF8XpT/wBrT/qVlnDq0q+P+YlRHiF5TjyvBK2OJLoanmUxvUDCSefSHFMoEkklCuvg6ClK4kmx6JC4VxWthudzoL8hw3n5LOWcx7VVJIoq3eyIjIKDWucfVMLnPNL2aUqSl1rtqN3T1H4KMGHge5dMbL+o8pJzkzwPcV3kHfZd3Fa1PoaSTvi7/su7ivXi7/sO7ipufVMLoCfbYah+o7uXsXdV+wfZ81OWP0RgliUoXZV+x7R810XVV4DvCc8fohEpKeboqfd71Bc0gwcikyl6HEkklUJcXUkHEl1cUCSSSUGpftDf9Up/7Wn/AFKyzIhaZ+0R/wBTp/7an/UrLMJU8f8AMUkoSC9Fq6IfpPaBmuVaoTBaVxA9quEAJoFIlB6a2V5I3LgKUoPWAryU9RY55wtBJ6EUXBsc+sRInOJJwUmng6ocp6Bn0LGWcx7XQYs1jfU81pjjoO9GVjsFRzA6MNMQC8zgBj7W/Tci+xXLZLK0coRXqCfowC1jSCRIAkOz0xZZHRVu0FWpXzdk0QBADRDeoAHsC8uefJdBuhZw5xaBOZ0EmJ1AnPvU+zXTTc5rX1BSkmS9kBrR9YknM9HtSsFNubZIBjMZHsIzCL7FaHQ6AyowtypANc0PAEF+IOeQTJIykk5hZ2oeZcNDCT42yeUwwGDzJ88nFlvyz61Nsuzlme4tbaHOGIAEUxm2JLoz1OQG7eptrsFkqSTSdRdyYe51N2FjSPPptYcRcd482Z3RnEs9N1kqB9Kqx8Q4MqNFOoWOgtOEzl1q7RY2nZCysbnUrTiG5uTN5MNzPDrQ3bbJZ2OwgVTz97h/L4aeceOnQii8NtnVGEOpBggYT50u+sIaBA0zQRXtb6lTFp1T8SpsE12XXZXxNKoTLifpDEfUb8yvdvuyzU2x4s+SwgOxuI5SfOidAN3en9nLsrVSMDiMpnLSSPeFbX3cFZrXPqPLmME5NYDJyG7Tj2JsBNt5IO5lnDRiBhz3HmhsYSZ3nMnuhWFzUaTsnWem7m5uLtOdJMcSMujpVLVBxQSfd7la3Zd73+bUOZDTBg4T9pxPNzw56jp0QWV8MosBwWegMQqQQJw4sMRlq0Ax1kqvu2tz45OhJxa0wQJAEgRuAkdJJU687pdTDQSXOgl+MycIhrngjIScsI4jjlAu2w8s84cBDC0vBcAcM8NQDmJTYuq9npuHJ1WUg1+j2sLAwwGy4DOQBzRMSSTJ0CNstkXUiHDNjs6bzAJbuxtBOGdx37uCLqs0WOFUFpFTC1sSGsIJ84ZFugw6iJHAw/8AFyAWHn0nec2dRubi1w5forUuhklSmWmCIIXlaJtPslNPl6QLqP2wMmOJPMkmXtGmKPmc/r0Sww4Qf1mF6cM5khtJJJbRxJJJZCSSSQaj+0R/1On/ALan/UrLL1qn7QlBzrzYQCR4tT0/1Kyy0sjUEdeSnj/lXAV6a6FwwvK2j2ai8yuQvTWIPKS9FqtLq2fq1iOaQOrMjoHx0UysnaqprSTABJ4DMogufZStWzLXQMyBqAPtHRvvRfsxc1kpOHKHEeAnE47hiA45YRHXCI7XazXpBtGmKVEaE5HzY0GQPnaSenJefLy76XQQp2OhZ2xk9x+q3JhBGTg/MvMyCHQpDb6rPGAODGGAQIa0xoQBkD+ESoFuphriBx1Py+aYaw6rjtRvs7d7XQG893T5vdqe0jqU/aK5zTZL/wCw+A7FRbJ7QNsrsTwXACYbBJjcJ1PaiTbXaVtqoU+TY9pe3GcYw4W75Oh0Ok6LGqASwU8VTCOKPrJstUdTxFgMCec3P/2EO9qzqyMe2rq0OB3nD1ZlavT218Xs9Ecjyri7BUIq04ptgc8wXSM9Msge25Y0DN4Ymc12LqMVB2B2Y/8AZU9pqNIIgZ5HCSJHAh27oBVjtFtJSqvOFoI4gx7Ah2pbG9Pb/ZSbCdZAfNPUP7b00bIRqJ6dD1Be6NoBKnUegnvWt6BFsrXdSa80a7ab+SkitTL2NY4gYjUbDWQ4jzp6lY7R3zajZeTfSLtAa1JzalN7ozgAAidYjL2qls9mcWmWgjeCN3S5uv8A6rxa6xlxlwe7BLpxOink0Bw5zRAA0EjIpygEalXna59ORRJsjWb4wwVCGicydOrPiqi8cTiTIOfAGBwnXvUSzVXMcDm2N45wHZvWkbhtFdbfF3uIb5oDs8myZO+MpB03ArKtnaDHWhz6jTNMHTMzIGYjzc9US2i+Lxr0Sxni9ZmB4c1hw1WuA85wc6GwCDh35IOsNofZbQ19djmknnCo3DIIg4QQAdZEZaKg4vy7qjLLUcwM5MPa7kyHQ7FGIwIEy6ZB3diBhZ3NcRycODoLGmd2IxmcgN87lsdsvizvsgOKk8FpcWkiSREc2NJ9yEtm7Iy0VqgA5r8Wpk78535k96aECw2xrQH0XAtcILSJIEjEWA5MdGXblIhDG02zbKrTUoN5upYMzT6cR1JM80diONqrlbZ3ONMkGRlgABbhbEumctI6JQvRtB5QEGHAyJzBI0kaFJRlNrsrqZg6bjuKjratpNl6Vspuq0cqoE1GHfrzi8wA87g0Z+1ZHed2vouIcDkYzEEEbiNxXowz5eqiCkuwkumkcSXUk0Ns8OVPFbWAGPoGZ/8AnUWdV6Dpdhg5DCDx3rWPCxSpOtzcZh3IM+oTljqxmO1BVmuym8kh7GxpLi0nqDl4mg067AS7ExoGURkZ36KFRuJzpg5SRpJRhabqLWl8y3jIKe2V5HDVfVqNbDhrqRGRDdTniyHBameUAtS2bPSU825QDhAl3D58EXWqo6q0mk00qP2z/Md+Hhv0k9I0U3ZerRpBxp0jUrfad5jdZdO4dx+8FLnle6aUlx7L0+UHLuawamYy78gevPoRXa6lMUnUrNT5uQdVdIH1SIJzJydr2BUdodhqgvgknMmQ3qA1P61Wh07mD7Pykgc3ogDfAGQ7ICxclZfd5DKwaNZgOO47nAcQc8+5abYrhx2flHH6vZkPcsovGrFUxEA69vsRXYb2rtsOBtao975hgpjmMa3MBwzjL2qWbAte5AquAzg6qvDifNDnn7oJ9ugSsVnNofziXSYjQHu13rcNmNhrOykOVaHvgSNGt6BHw/upvQxewUJxcphbGcOPAe09Cun8o9kkxmW4GNwsIAbrh87OIxE7kV+ETY9lHDWpZNBEgkZCQJ7CR3oaFvp02fzCSIhrJGmkund19i1KILaLqjnGC57YJcJMgGNw4Eazp2KZbaz3Na2GtDZbIaPNb94n3RuUCx21rX4iyc5EOIIVred6sqsjG8ayHNaQTu80CBOLv6FraAu/LUWAAE4i6YyJwxOfYWntUFl6uHnN9hatF2L2TbWJtFRrH0y8jCcQLsMAmRumRHQVodo2Tuyu3kzQZTcRkWZO7Dx6Cs3KbXT5/pXkw9Ht9yubrvIAiHA9GvsKd8IPg/Nhqcw4qbpLXDKeII3FB9hs8vh2e9VH0fszXoOsvK1DTa0RJLgwCch52WZIjrQZtTaKJeeTd7Mu8ZLxZbZyNlw1wareTa5rTydVnP5uAswvgyRlAccQGSCNoL6LavJ8m1paAXABweCdzuyMonNZ4Cxq1QTkU5RPb7UMtvRh1ke33KwsV4icnA9Bz9hzV0Di62HmkN80lzY3OLS0uDXS2YJEypr71exmBzy5kUxhqgOBwESS9wONxZLZLiNDBhXOxdpoGzGrWLKbW+c5zg1oziSXZDPJUG2tootqHk3a8NI6xqs7u1DF7PZqyi1jo1YYGp3aaRoBvyVtsHej6VZpYGOIIlr3YCQTHnQRrpMbkPmoDoe7+ytrks5c4ZA57x8iI681vkgj2xva0VWg1rM+iRMmeVplpJNM42iASNxUDYywNtFaHOwggiegzI68lNtL6tEc11Rg4Yy9vmubADuc0Q45NA3cAhe1WyoH424cQMywYHZRwSWUH9+Xf4vg3OBAY7o+OR0//FWX1s4y20yXANqx50S1+uRiS4k93UqWy2+taqZpVLRHPdUHLlxlxBJHKkw0ZZNiBKLbNeD7PTay0U3FuYNRhD2CJGKWnFqDqAVdjA9oLkfZajmuaRBgzqOg/NVK2HaA0bWS3E0OE4Xc0NIz5p0DAAJMyXHTMrNb8uV9BxBaRxBBBHYc4616cPJv1U0qEkkl0R9HeEWxcpbwY/7DB0efVVIy4YEwiHwhXsyhbBilzjSZhY0S886p7MtShK+bZVrMm0fR0z5tnYc3f6jtXdWnQDmvB+qo7fZRVcW0Ri4u+qOo7+vTpU4XLSs7AHQ+qR5ozgcc/iIPDeu2isS1pY3AxswGnPXUu3HLrRM3Z+bG6tLWjDPXvzO/t7IS3SoAslStRB1aNGtnD2u1PUMukKFsnUpiu5ld4YwSZJDWiNerLervY3aRrLNVa5gOAHnFzRLjAa0NOZn4LPrHeY8abUc4MaamRPGdY4BT3e1EnhFq0WVGtpPEQ0yDxEtjsjvTtz3u82QyagxxSD3VHim1gMuJZoDB1AxaTlkh/apz31W1Hgy7ES4kQTkYDQObGLPrXjYqvDKhquJAcXCTwHm9AJDZjgkmhQ2ysQHPycQ6BJJG7P2o3uNvL2Y8qQG0wQYyOGGkaGXeeexveG3rDmkgQC4GOtwVzZHnkntBMcJyVDmzrxTqs6AXdu72x3LYbkvfk2TU0AknsnP2rF7O8MrN1EYRpuRNbdpuWs5pYXUy5zWkugS2Rzsjp1rOWOwT7X2/lbFUfUcA+rDmNJAOAOGANG/LnHr6FlzgtJ27ZT8UxQCWlopuG6YGo3ED3LOi3KVnx3cWm6AzUutTyTNjZJVjaqfNXRFns28ts7SCRzn9H1yj3Z+6sdB9V85g4c4Ij688ZGXUhPZdgq3e5oH0lE1Hji6mXkuHYTKPbxtjLNZwyfNYB7MyuFn+ywDXveT7ZZKlKqJq0S7QauaPOzOQcM41zWYCkBVB0BE9u9EVO9HcpUqMMh7jizLcIGXDMxCpa4BLeie4r0RkVvtx8VNGg8GrVLGAN5VrsTnCANGHOIxSjzZjwbWaz0gK7G1nxLiJMZZgA5u69TwWZXYS2pZ3AwRVpwf/ACC1CjflZv1p6wPhmuefk1WpNqPbzwX2arRdXscNc0YsIPNcN8HcViDLERUwungt5rbTubXdTdAp1AXEAZB+jxnpikO68R3rK7/oBtcmNHkbpjULeN3NoNdmq7qFj5rTVbyb3OYAX4SDAxNcAwgjjIyzhBG0N41zVP0YcxurmNGGTqMbMnRxE70W3DbWvbSs5aYq1aNNxOE5PqNaYkSMjqFrdWz0rO1rH02mkThDsLZbOjXdegI6uu3KdI+Yqd8t+sCD3/3R94NL1a6vhxNIj60D8yg+FzZanQtHKUWhrHjFA06YTPg7s30giQ4gQ4FownECSQRmIBGo11TWxoW2l+0+SH0dRhJLeew0zIJGh1BiQRqM1nLrQ12v67ldXzsNbbZNWi8OgvPnFpcSdAMR0EZmOoaLPLTXtFnqGlVaQ9pghwU1BrGyN1OqiWGQNYg++U1tNRNKWkR+GW8dwMHU8NUz4OL4qMpVTzWPiWlwx0xEEyMTT3Gc9FSbWbWivXcOUYY4AgdXOAn+6mqG7BYmufnzhwcSP+Q0Xrazk6TRLnYTMB5bUzMEkPbDnGcWbpMBXPg/wVq4a+Ogod8N9hp0rYzk3Ag084MkODjIK6eOcstFBzqlnnQ9xSVXKS9XCI+hvCfUcbcGMaAeQpkvGb4L6sNHAZHvVDZrie+zurbmgy4mSY3T8kS+ES9xQtzgWB37qwg/WxF9UAARnKz4X3U8SfTY4y90vhziWiea2JhszJgTovFdqJbXeVnZdpdyZD3HACQMzvjP3qjdfVQ3e9mJ05k85zoDfNZgGTN+enwqy7FZZJw5hoA+tDpMzpxy4Jm662CzVgAJdUInoJAPuU9QSNlKxNR9KcIbFTGD9JIBBz46H/xGipLRTGNgBJGMmTqdSrG56JFSoYgEGOxq42xtGEvdppxz6Aipl+2x1R7QdGtyA4uzJjjp3Dgo9y2dzKbg4RkffKft9XBUOUnC3XqT13VC9tWdzU3BDpU6YALjO+NfYpNmM0qpAjVVbBzZJAHE5BWlhH7tWPSVN+hCbXbjALdABuVsxtJzmNIcQXMBbmJBIBGsCdFQzzz2e4Kzsj5qUf8AUp/mCxc6DvbioPFMIAjHTAHADSO5BNWlDQiva580QP8AMZ8VQ2pkUwp4ulqDdbZcri20Yaq+4acuRFelGGLpb7RA2PtBpudBgQ8EcQciO+FdbR1zUpkznHHo6UIWa0uphxbH1hn+IKbaLze6m4ENPNI38OtSWQDtx14FWRJxu7BkmalfE8CEtnP5dSftH3BNNP0o7VrfuxBDR86z/wCrT/MEdszgaEmOrcT2IFqc0UHf5tM9zgjj/HqNSlaC5uEMxNxNaMYyLXOB36yFjLHlpZdAm/Le60WiGSKbQQwDIxmCT0mZnpVPeFM6O4jry4pUrQ7GCDBzBPd/ZR7e448ydV03r0i6u/Lkjwq0f6jVod43gxlOpRqVqmMtMNaMTGvGbA8k6hwachlGqAbGS2kx7fObVpkdYe0j2hWFRgqEtdnimeJnXPisWS3ZvUNbVXy2106efObk4RAgtyMxmqXZy1PpzhIBgjzWn3hRrRVYGjDJ9ifuEYnGOldNjVaVQ0LFZrVTY9oZTompmCHse1occO6CZB4T0QC+FhjK1VldgGbQSRwB3mEVUz/DNCZs5aQ2JPMLSBJA9qzO0219VjQ6SACBugHdHxWPHd7WzQhua10aVkqGtDmAF2CZzIwl2GRJiRHv0T20exVktNlda7HVJfm48HHUjIc0xp3IYtrP3Sp+FO7EXm6nZ6lMzD5EEZCBIMkZarrrc2yqtmaDmVGkEh0xlqCrPa5zeTIqU2h8Elxa1ri/I5EAGcs892fBR6L8NSRGsrxtbeJqhgqRDdIxcOEx7El0oNSU0in+o+aS6/5TTZfC3WAvNzXSWmx0zh3EipXGfDVAlkceRqNG+oOsgNbl1T7kZeGdjjegioGDxSlIOGXDlK+QnpjTihMOPIyMueBlr5p3rz2j22jFn52XP+BXqzFgoOLMxjHUTJlN1j+7jpqO9gTV3iLG3pePiVLVTLurFznTEBjjAHQq2nqBIz04lP3JULhXJjmteMsssoVeGzaKX4T8U19FtfToqOOsMaY00C97OV8dCq8iJY4R1Ej4Ji//AOZW6Gx7AndmGfuVU8Afe5T8FFfQHJMkTmfciewj9zqniT70N3owuYwATnuRTYm/w+ofvO96t6gG3u557PcFY2J/0lH/AFKf5gqxx55/W4KZYj9LS/Gz8wXKxRttE+abB99vucoFubFIJ69Ks4B98flcle7fogrgUzssyXIhv0RTVHskM1f7Qj6NW9oB55p63fmUtjZHYqzlIB63fmVgK2WXA+5S9qH7qdhY8ffPuCaoH6QL3d4+jJ4ud7mpuzfzAt/9Vn8FN8iLPSdwIKYs9pPIWqd5eewlWG0VGLHSPSqKlU+gtHaFYK6xvzHWfcF5tT5f2puyO06/gF2t5/al/ognqNixPcNxBlTrJU5zCeIXk0f4bVPUotKrAYepSpVFamQ3tKn7Ijnd6g2rzT1n3qy2JbL+9MVH90ODrCGng9vZicFkWJxaJJ06vctMu+rFlOejqn53LNqZ5nYuWHq1vLqLhrJsjzwAVZdNpDDUa4F5yOsNzAPFXlnZNiqdSErndmeodO5d7dMJ7H4nzEdCYv8ApxhynPLuUmyMmoE5tbTwMYcsjv6iqBg2iP8AtpKMao6EkGqeHaiX3vSA9GpSc8vpa3BDtD/+SSZ+kf3DEAr3w/2l1O9abmGP3WmDlIzq1jB7vYh+hUmw0o1L3zkQJPCetMh6Iiy0Bxxn3BSBTDbJTA05Q69RXi9mcnZbL0sqO9ohT7dT/hljeRnUe8nuK50VmzjforUfuvPfp7lEsrS60UyAYyb2yr7Z6j+6W13Cm0d5hVl0CbRRHGoz3q8u1PbRM/eKzekA9WFqsrhssWG1OGjQB3gqFtXlbLR0Pj/i1Xuz7P4Tbnfhz7vms+wHAInsTP4W933o9qE61pazCHTLtIHTCOaFCLkLuNQfmS+gBE889asrKPpKZ++33qqnnnrVjZanPZ1hSgitT8TmD73wKvb4s37u3qQ1Qfiqs6/mtD2kseGy0+pOlDWyVDNX+0lH6IqDspRl0Ij2ps8UexW9ox20WhraVRuBjnHFDnCS3P6vA9KkeNhzGhtNjXBoEtBGI4YzExmVTXrUzePxe9e6NTTsW/ehJYeYcg04nSA0NzGWg00UGz/zQp2MlriTOfwCgWf+aFn9p+D3adv7hRPSENMwmnVHOAMA6EyY0yHFGW1VD+GUjwIQaK7oIwNM65jNax6RB8QDKQeCTLwBIG9run7qiVhzh1hWlarNLDhgB4Os7nfMqstB5w7EvYO6bJuuqepVFG7XOZPKMAGHMh8GZ4NncdyIrBQxXVW6kP2K1twlha6IbliO6d/aUxRRVssTTmWucOjJxG/qV34PWTWjrVFWPPqfjf8AmKIvBqJtEdakVYivhpvb/mVPzE/FAlLzUXXo7DVqt/zHfBB7HZHrPvWZPdavUFV3CbFV/CgmwM5N0H7I95WgbPUsVirfgWbWd8EazprlAJkacVtkR3TnVCn7d2f6FvWFW7Omao60T+EGzEWdsayFYfrLjQ6l1SOSd93vPyXVfa+mz+GC1U/GqlNxGM2ezuYDvAqV8RHVl3oLvOG2Cyv3ONV2XAYdEdeGq76WM1y2auCjTa6Tk3FWJAGmcoF2jgXXYB/k1T34Fmz2j1tk2LNYABrZie/Cp+0NLBdF2A5HDUPs/uoW3JMWFoIAFkp6iYJ4R1Kftq6LBdjSZPJVSTp9nd2qSdBvZIYrnt9R0STTbl+MfNUmxrC+86LJMYmmN2WfwVxszVDbhtfE1aQ/5Uyqzwekf4rSJ0k+xjkn6PG35BtVs4cqfgPgijZlsXBaTxgexiD9sKuK0WqNTVdH/siy564Gz9cT9cN7ZYl6gz28zzqPX/8AZq1avTjZ5h41B+dZXaGY3MI+rr3j5LUrdaR5O0BOZqNEb5xkqZ/istc7nnrKnWd0PaelVzzzz1n3qTj0UoJLpqTXZ1j4rYNsqYFiYfuj3LDbltEVWu4FvxWr7WbQUq1gY6k8OB5sjiMiFLBWbDV5eAjDbhwbZz1LMtiLwDKokom2+2jovpmlTqB1RvnNEyFsZBeb83dJPvXuzvkBRrc0ucAOJKesLYhrt8+6VrXpFjZvMd+L4BQqP80KzY0NYY3558f0FWUj9KFid1Wu7T0f4O09AWUBhIkAwtR2nvOn/g9NmIYnCAJEmNYG+FmrQ4tbh+y3fGZC1hjtDDHc0j7w+Kj2gc4didonI/iHxXi1nMdiXtWr7OgG6K34T7lmliqGXfhn2I9uO8WMuqq1zgC6WiTEkjIDiUAWQ88j7jfa0JEiLZXlwLicyST0k6op8GB/ewOtBtmqw1FHg5tradra5xAGaCVtc/Da6w+/8AgoVM3D7x95RPtHbW1rVVewgtc6QRvECD7EHufz3fid7ypIv41LYWljsVf8J9xWTuPO7X/mWj7E33To2Wu17gCW5Z8clmTj9I/8TvetRBPswfpAekI78JDsFmYQATlrks92etLWkYnAZjUgIn25vqnWoNpte1xwzkQRuyyOqIAnVnE6Dv8A7JKFyXSVxXTTZvD1e5bam2eMjSpVJ3+dXaR7B7Vndtvg1aVGmRDaLHNGuYJBz7kXftBk/wCJsj0al/UrrNqlUxACWItb5vV9obLv+3TZTbH2W4oT983y+tToU3ebRYWt3GCW69ypQ6GOB1MfFcq1gU0LyyXy9lkqWcRgqVGOPGWkGZ7B3KJdludRrNqMOFzSYI1EiPiq3lctUmVFOKrOvai9z3HVznOOXEynGXg8UnUw44XESM4MGdJjVVhqL3jTQnMqEb/1wUp1Z4p4ATBcHGIzIEAnqGSquV06x71OFXm9ilgguqZnPenG1sxmorKROgUplmA3lNCbZw7dIM8P1xUypaahYGSQ0ZwAAJOpgBRmvXt1RZsXSA23OaZFRw7R8k1abyc4k8pJOp5snrIGar6yaW5ii4sNpEkuIPSSFPp2+mCDLZE7uxDrCuymheW+8Wk8x8iB8Sfeq3xgzOIhRZSlJiLWteT3tDXPcQ2YkgxOsZZJ+z32WsDSMwInjwyhUeNdfUO4wtT0LCpXLQRmJIcOEEH+yjOrk7z3qK5xOpJSbKmkWTbW7DhxOjWJMTxXmhasJzdHST3KGHHgvFRpO49yug46pmY0ldpvgymRRPAroouTQkstZa6RrvUTlc+1OeLuSbYymh7Y+E05w4JzxQ8V6FjQR21YTz7USMyvZsYXnkmjeO9B1rfve0pJQ3j70k0NK8P9lL7zZG6zUtx/+Sss3F3v4/8AEpJIPTbA79NPzTosR4FJJB0WPoK9Cy9HsSSRXoWb7vsXfF+j2JJKDvi/3fYvXIngUkkC5I8D3LvJHge5JJB6DXdPcuuDjlHsSSTQiG7x979di5/hw+9+uxJJUdF3jgUvEBwPtXUkC8RHA+1d8TH2fYkkg74oPs+xd8W+77EkkC5Do9iXI9B7kklKPOELySP0EklUcDxuDj1NPyXJdupu7oXUkHIf9iOs/ILhpv6B2EpJIOci/iewJcgeL/b8EkkC8X+6T1yfevQpRoPYkkg7hPA9ySSS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46" name="AutoShape 6" descr="data:image/jpeg;base64,/9j/4AAQSkZJRgABAQAAAQABAAD/2wCEAAkGBxQSEhUUEhQVFRQXGBYXGBgYFhgVFBgVFxgXGBUXGBYYHCggGB0lHBcUITEhJSkrLi4uFx8zODMsNygtLisBCgoKDg0OGhAQGCwkHyQsLCwsLCwsLCwsLCwsLCwsLCwsLCwsLCwsLCwsLCwsLCwsLCwsLCwsLCwsLCwsLCwsLP/AABEIALgBEgMBIgACEQEDEQH/xAAcAAABBQEBAQAAAAAAAAAAAAAGAAMEBQcBAgj/xABKEAABAwEFAwYKBwYFBAMBAAABAAIRAwQFEiExBkFREyJhcYGRBxQWMlSTobHB0SNCUmJysvAIJCUzs+EVY3N0ojVDgpJTwvE0/8QAGAEBAQEBAQAAAAAAAAAAAAAAAAECAwT/xAAhEQEBAAICAwEBAAMAAAAAAAAAAQIREjEDIVFBMhMiQv/aAAwDAQACEQMRAD8AjeHPaS12a8GMs9prUmGz03FrKjmtxGpVBMA6wB3LPPLq8vTrV65/zRf+0Of4nT/2tP8AqVll69XjxlxjNEXlxePp1q9c/wCa55c3l6davXP+aH5XFvjPgIPLq8vTrV65/wA0vLq8vTrV65/zQ8vTDmpxnwEPlveXp1q9c/5pDbm8vTrV65/zVFVqA6JlOOPwER25vH061euf81zy6vL061euf80PJJxnwEPl1eXp1q9c/wCa6Nuby9OtXrn/ADQ6lKcZ8BGNuLy9OtXrn/NI7dXj6davXP8Amh2VxXjPgIvLq8fTrV65/wA1zy6vL061euf80PJKcZ8BD5dXl6davXP+aXl1eXp1q9c/5oeSU4z4oh8ury9OtXrn/NLy6vL061euf80PJJxnwEPl1eXp1q9c/wCaXl1eXp1q9c/5oeSTjPgIfLq8vTrV65/zS8ury9OtXrn/ADQ8knGfAQ+XV5enWr1z/ml5dXl6davXP+aHl3CrxnwEHl1eXp1q9c/5peXV5enWr1z/AJoeSTjPiCHy6vL061euf80vLq8vTrV65/zQ8kpxnxRD5dXl6davXP8Aml5dXl6davXP+aHkk4z4CHy6vL061euf80vLq8vTrV65/wA0OpJqfAReXV5enWr1z/mkh1JTjj8GrftAUsV6U/8Aa0/6lZZqbNC0n9oF8XpT/wBrT/qVlnDq0q+P+YlRHiF5TjyvBK2OJLoanmUxvUDCSefSHFMoEkklCuvg6ClK4kmx6JC4VxWthudzoL8hw3n5LOWcx7VVJIoq3eyIjIKDWucfVMLnPNL2aUqSl1rtqN3T1H4KMGHge5dMbL+o8pJzkzwPcV3kHfZd3Fa1PoaSTvi7/su7ivXi7/sO7ipufVMLoCfbYah+o7uXsXdV+wfZ81OWP0RgliUoXZV+x7R810XVV4DvCc8fohEpKeboqfd71Bc0gwcikyl6HEkklUJcXUkHEl1cUCSSSUGpftDf9Up/7Wn/AFKyzIhaZ+0R/wBTp/7an/UrLMJU8f8AMUkoSC9Fq6IfpPaBmuVaoTBaVxA9quEAJoFIlB6a2V5I3LgKUoPWAryU9RY55wtBJ6EUXBsc+sRInOJJwUmng6ocp6Bn0LGWcx7XQYs1jfU81pjjoO9GVjsFRzA6MNMQC8zgBj7W/Tci+xXLZLK0coRXqCfowC1jSCRIAkOz0xZZHRVu0FWpXzdk0QBADRDeoAHsC8uefJdBuhZw5xaBOZ0EmJ1AnPvU+zXTTc5rX1BSkmS9kBrR9YknM9HtSsFNubZIBjMZHsIzCL7FaHQ6AyowtypANc0PAEF+IOeQTJIykk5hZ2oeZcNDCT42yeUwwGDzJ88nFlvyz61Nsuzlme4tbaHOGIAEUxm2JLoz1OQG7eptrsFkqSTSdRdyYe51N2FjSPPptYcRcd482Z3RnEs9N1kqB9Kqx8Q4MqNFOoWOgtOEzl1q7RY2nZCysbnUrTiG5uTN5MNzPDrQ3bbJZ2OwgVTz97h/L4aeceOnQii8NtnVGEOpBggYT50u+sIaBA0zQRXtb6lTFp1T8SpsE12XXZXxNKoTLifpDEfUb8yvdvuyzU2x4s+SwgOxuI5SfOidAN3en9nLsrVSMDiMpnLSSPeFbX3cFZrXPqPLmME5NYDJyG7Tj2JsBNt5IO5lnDRiBhz3HmhsYSZ3nMnuhWFzUaTsnWem7m5uLtOdJMcSMujpVLVBxQSfd7la3Zd73+bUOZDTBg4T9pxPNzw56jp0QWV8MosBwWegMQqQQJw4sMRlq0Ax1kqvu2tz45OhJxa0wQJAEgRuAkdJJU687pdTDQSXOgl+MycIhrngjIScsI4jjlAu2w8s84cBDC0vBcAcM8NQDmJTYuq9npuHJ1WUg1+j2sLAwwGy4DOQBzRMSSTJ0CNstkXUiHDNjs6bzAJbuxtBOGdx37uCLqs0WOFUFpFTC1sSGsIJ84ZFugw6iJHAw/8AFyAWHn0nec2dRubi1w5forUuhklSmWmCIIXlaJtPslNPl6QLqP2wMmOJPMkmXtGmKPmc/r0Sww4Qf1mF6cM5khtJJJbRxJJJZCSSSQaj+0R/1On/ALan/UrLL1qn7QlBzrzYQCR4tT0/1Kyy0sjUEdeSnj/lXAV6a6FwwvK2j2ai8yuQvTWIPKS9FqtLq2fq1iOaQOrMjoHx0UysnaqprSTABJ4DMogufZStWzLXQMyBqAPtHRvvRfsxc1kpOHKHEeAnE47hiA45YRHXCI7XazXpBtGmKVEaE5HzY0GQPnaSenJefLy76XQQp2OhZ2xk9x+q3JhBGTg/MvMyCHQpDb6rPGAODGGAQIa0xoQBkD+ESoFuphriBx1Py+aYaw6rjtRvs7d7XQG893T5vdqe0jqU/aK5zTZL/wCw+A7FRbJ7QNsrsTwXACYbBJjcJ1PaiTbXaVtqoU+TY9pe3GcYw4W75Oh0Ok6LGqASwU8VTCOKPrJstUdTxFgMCec3P/2EO9qzqyMe2rq0OB3nD1ZlavT218Xs9Ecjyri7BUIq04ptgc8wXSM9Msge25Y0DN4Ymc12LqMVB2B2Y/8AZU9pqNIIgZ5HCSJHAh27oBVjtFtJSqvOFoI4gx7Ah2pbG9Pb/ZSbCdZAfNPUP7b00bIRqJ6dD1Be6NoBKnUegnvWt6BFsrXdSa80a7ab+SkitTL2NY4gYjUbDWQ4jzp6lY7R3zajZeTfSLtAa1JzalN7ozgAAidYjL2qls9mcWmWgjeCN3S5uv8A6rxa6xlxlwe7BLpxOink0Bw5zRAA0EjIpygEalXna59ORRJsjWb4wwVCGicydOrPiqi8cTiTIOfAGBwnXvUSzVXMcDm2N45wHZvWkbhtFdbfF3uIb5oDs8myZO+MpB03ArKtnaDHWhz6jTNMHTMzIGYjzc9US2i+Lxr0Sxni9ZmB4c1hw1WuA85wc6GwCDh35IOsNofZbQ19djmknnCo3DIIg4QQAdZEZaKg4vy7qjLLUcwM5MPa7kyHQ7FGIwIEy6ZB3diBhZ3NcRycODoLGmd2IxmcgN87lsdsvizvsgOKk8FpcWkiSREc2NJ9yEtm7Iy0VqgA5r8Wpk78535k96aECw2xrQH0XAtcILSJIEjEWA5MdGXblIhDG02zbKrTUoN5upYMzT6cR1JM80diONqrlbZ3ONMkGRlgABbhbEumctI6JQvRtB5QEGHAyJzBI0kaFJRlNrsrqZg6bjuKjratpNl6Vspuq0cqoE1GHfrzi8wA87g0Z+1ZHed2vouIcDkYzEEEbiNxXowz5eqiCkuwkumkcSXUk0Ns8OVPFbWAGPoGZ/8AnUWdV6Dpdhg5DCDx3rWPCxSpOtzcZh3IM+oTljqxmO1BVmuym8kh7GxpLi0nqDl4mg067AS7ExoGURkZ36KFRuJzpg5SRpJRhabqLWl8y3jIKe2V5HDVfVqNbDhrqRGRDdTniyHBameUAtS2bPSU825QDhAl3D58EXWqo6q0mk00qP2z/Md+Hhv0k9I0U3ZerRpBxp0jUrfad5jdZdO4dx+8FLnle6aUlx7L0+UHLuawamYy78gevPoRXa6lMUnUrNT5uQdVdIH1SIJzJydr2BUdodhqgvgknMmQ3qA1P61Wh07mD7Pykgc3ogDfAGQ7ICxclZfd5DKwaNZgOO47nAcQc8+5abYrhx2flHH6vZkPcsovGrFUxEA69vsRXYb2rtsOBtao975hgpjmMa3MBwzjL2qWbAte5AquAzg6qvDifNDnn7oJ9ugSsVnNofziXSYjQHu13rcNmNhrOykOVaHvgSNGt6BHw/upvQxewUJxcphbGcOPAe09Cun8o9kkxmW4GNwsIAbrh87OIxE7kV+ETY9lHDWpZNBEgkZCQJ7CR3oaFvp02fzCSIhrJGmkund19i1KILaLqjnGC57YJcJMgGNw4Eazp2KZbaz3Na2GtDZbIaPNb94n3RuUCx21rX4iyc5EOIIVred6sqsjG8ayHNaQTu80CBOLv6FraAu/LUWAAE4i6YyJwxOfYWntUFl6uHnN9hatF2L2TbWJtFRrH0y8jCcQLsMAmRumRHQVodo2Tuyu3kzQZTcRkWZO7Dx6Cs3KbXT5/pXkw9Ht9yubrvIAiHA9GvsKd8IPg/Nhqcw4qbpLXDKeII3FB9hs8vh2e9VH0fszXoOsvK1DTa0RJLgwCch52WZIjrQZtTaKJeeTd7Mu8ZLxZbZyNlw1wareTa5rTydVnP5uAswvgyRlAccQGSCNoL6LavJ8m1paAXABweCdzuyMonNZ4Cxq1QTkU5RPb7UMtvRh1ke33KwsV4icnA9Bz9hzV0Di62HmkN80lzY3OLS0uDXS2YJEypr71exmBzy5kUxhqgOBwESS9wONxZLZLiNDBhXOxdpoGzGrWLKbW+c5zg1oziSXZDPJUG2tootqHk3a8NI6xqs7u1DF7PZqyi1jo1YYGp3aaRoBvyVtsHej6VZpYGOIIlr3YCQTHnQRrpMbkPmoDoe7+ytrks5c4ZA57x8iI681vkgj2xva0VWg1rM+iRMmeVplpJNM42iASNxUDYywNtFaHOwggiegzI68lNtL6tEc11Rg4Yy9vmubADuc0Q45NA3cAhe1WyoH424cQMywYHZRwSWUH9+Xf4vg3OBAY7o+OR0//FWX1s4y20yXANqx50S1+uRiS4k93UqWy2+taqZpVLRHPdUHLlxlxBJHKkw0ZZNiBKLbNeD7PTay0U3FuYNRhD2CJGKWnFqDqAVdjA9oLkfZajmuaRBgzqOg/NVK2HaA0bWS3E0OE4Xc0NIz5p0DAAJMyXHTMrNb8uV9BxBaRxBBBHYc4616cPJv1U0qEkkl0R9HeEWxcpbwY/7DB0efVVIy4YEwiHwhXsyhbBilzjSZhY0S886p7MtShK+bZVrMm0fR0z5tnYc3f6jtXdWnQDmvB+qo7fZRVcW0Ri4u+qOo7+vTpU4XLSs7AHQ+qR5ozgcc/iIPDeu2isS1pY3AxswGnPXUu3HLrRM3Z+bG6tLWjDPXvzO/t7IS3SoAslStRB1aNGtnD2u1PUMukKFsnUpiu5ld4YwSZJDWiNerLervY3aRrLNVa5gOAHnFzRLjAa0NOZn4LPrHeY8abUc4MaamRPGdY4BT3e1EnhFq0WVGtpPEQ0yDxEtjsjvTtz3u82QyagxxSD3VHim1gMuJZoDB1AxaTlkh/apz31W1Hgy7ES4kQTkYDQObGLPrXjYqvDKhquJAcXCTwHm9AJDZjgkmhQ2ysQHPycQ6BJJG7P2o3uNvL2Y8qQG0wQYyOGGkaGXeeexveG3rDmkgQC4GOtwVzZHnkntBMcJyVDmzrxTqs6AXdu72x3LYbkvfk2TU0AknsnP2rF7O8MrN1EYRpuRNbdpuWs5pYXUy5zWkugS2Rzsjp1rOWOwT7X2/lbFUfUcA+rDmNJAOAOGANG/LnHr6FlzgtJ27ZT8UxQCWlopuG6YGo3ED3LOi3KVnx3cWm6AzUutTyTNjZJVjaqfNXRFns28ts7SCRzn9H1yj3Z+6sdB9V85g4c4Ij688ZGXUhPZdgq3e5oH0lE1Hji6mXkuHYTKPbxtjLNZwyfNYB7MyuFn+ywDXveT7ZZKlKqJq0S7QauaPOzOQcM41zWYCkBVB0BE9u9EVO9HcpUqMMh7jizLcIGXDMxCpa4BLeie4r0RkVvtx8VNGg8GrVLGAN5VrsTnCANGHOIxSjzZjwbWaz0gK7G1nxLiJMZZgA5u69TwWZXYS2pZ3AwRVpwf/ACC1CjflZv1p6wPhmuefk1WpNqPbzwX2arRdXscNc0YsIPNcN8HcViDLERUwungt5rbTubXdTdAp1AXEAZB+jxnpikO68R3rK7/oBtcmNHkbpjULeN3NoNdmq7qFj5rTVbyb3OYAX4SDAxNcAwgjjIyzhBG0N41zVP0YcxurmNGGTqMbMnRxE70W3DbWvbSs5aYq1aNNxOE5PqNaYkSMjqFrdWz0rO1rH02mkThDsLZbOjXdegI6uu3KdI+Yqd8t+sCD3/3R94NL1a6vhxNIj60D8yg+FzZanQtHKUWhrHjFA06YTPg7s30giQ4gQ4FownECSQRmIBGo11TWxoW2l+0+SH0dRhJLeew0zIJGh1BiQRqM1nLrQ12v67ldXzsNbbZNWi8OgvPnFpcSdAMR0EZmOoaLPLTXtFnqGlVaQ9pghwU1BrGyN1OqiWGQNYg++U1tNRNKWkR+GW8dwMHU8NUz4OL4qMpVTzWPiWlwx0xEEyMTT3Gc9FSbWbWivXcOUYY4AgdXOAn+6mqG7BYmufnzhwcSP+Q0Xrazk6TRLnYTMB5bUzMEkPbDnGcWbpMBXPg/wVq4a+Ogod8N9hp0rYzk3Ag084MkODjIK6eOcstFBzqlnnQ9xSVXKS9XCI+hvCfUcbcGMaAeQpkvGb4L6sNHAZHvVDZrie+zurbmgy4mSY3T8kS+ES9xQtzgWB37qwg/WxF9UAARnKz4X3U8SfTY4y90vhziWiea2JhszJgTovFdqJbXeVnZdpdyZD3HACQMzvjP3qjdfVQ3e9mJ05k85zoDfNZgGTN+enwqy7FZZJw5hoA+tDpMzpxy4Jm662CzVgAJdUInoJAPuU9QSNlKxNR9KcIbFTGD9JIBBz46H/xGipLRTGNgBJGMmTqdSrG56JFSoYgEGOxq42xtGEvdppxz6Aipl+2x1R7QdGtyA4uzJjjp3Dgo9y2dzKbg4RkffKft9XBUOUnC3XqT13VC9tWdzU3BDpU6YALjO+NfYpNmM0qpAjVVbBzZJAHE5BWlhH7tWPSVN+hCbXbjALdABuVsxtJzmNIcQXMBbmJBIBGsCdFQzzz2e4Kzsj5qUf8AUp/mCxc6DvbioPFMIAjHTAHADSO5BNWlDQiva580QP8AMZ8VQ2pkUwp4ulqDdbZcri20Yaq+4acuRFelGGLpb7RA2PtBpudBgQ8EcQciO+FdbR1zUpkznHHo6UIWa0uphxbH1hn+IKbaLze6m4ENPNI38OtSWQDtx14FWRJxu7BkmalfE8CEtnP5dSftH3BNNP0o7VrfuxBDR86z/wCrT/MEdszgaEmOrcT2IFqc0UHf5tM9zgjj/HqNSlaC5uEMxNxNaMYyLXOB36yFjLHlpZdAm/Le60WiGSKbQQwDIxmCT0mZnpVPeFM6O4jry4pUrQ7GCDBzBPd/ZR7e448ydV03r0i6u/Lkjwq0f6jVod43gxlOpRqVqmMtMNaMTGvGbA8k6hwachlGqAbGS2kx7fObVpkdYe0j2hWFRgqEtdnimeJnXPisWS3ZvUNbVXy2106efObk4RAgtyMxmqXZy1PpzhIBgjzWn3hRrRVYGjDJ9ifuEYnGOldNjVaVQ0LFZrVTY9oZTompmCHse1occO6CZB4T0QC+FhjK1VldgGbQSRwB3mEVUz/DNCZs5aQ2JPMLSBJA9qzO0219VjQ6SACBugHdHxWPHd7WzQhua10aVkqGtDmAF2CZzIwl2GRJiRHv0T20exVktNlda7HVJfm48HHUjIc0xp3IYtrP3Sp+FO7EXm6nZ6lMzD5EEZCBIMkZarrrc2yqtmaDmVGkEh0xlqCrPa5zeTIqU2h8Elxa1ri/I5EAGcs892fBR6L8NSRGsrxtbeJqhgqRDdIxcOEx7El0oNSU0in+o+aS6/5TTZfC3WAvNzXSWmx0zh3EipXGfDVAlkceRqNG+oOsgNbl1T7kZeGdjjegioGDxSlIOGXDlK+QnpjTihMOPIyMueBlr5p3rz2j22jFn52XP+BXqzFgoOLMxjHUTJlN1j+7jpqO9gTV3iLG3pePiVLVTLurFznTEBjjAHQq2nqBIz04lP3JULhXJjmteMsssoVeGzaKX4T8U19FtfToqOOsMaY00C97OV8dCq8iJY4R1Ej4Ji//AOZW6Gx7AndmGfuVU8Afe5T8FFfQHJMkTmfciewj9zqniT70N3owuYwATnuRTYm/w+ofvO96t6gG3u557PcFY2J/0lH/AFKf5gqxx55/W4KZYj9LS/Gz8wXKxRttE+abB99vucoFubFIJ69Ks4B98flcle7fogrgUzssyXIhv0RTVHskM1f7Qj6NW9oB55p63fmUtjZHYqzlIB63fmVgK2WXA+5S9qH7qdhY8ffPuCaoH6QL3d4+jJ4ud7mpuzfzAt/9Vn8FN8iLPSdwIKYs9pPIWqd5eewlWG0VGLHSPSqKlU+gtHaFYK6xvzHWfcF5tT5f2puyO06/gF2t5/al/ognqNixPcNxBlTrJU5zCeIXk0f4bVPUotKrAYepSpVFamQ3tKn7Ijnd6g2rzT1n3qy2JbL+9MVH90ODrCGng9vZicFkWJxaJJ06vctMu+rFlOejqn53LNqZ5nYuWHq1vLqLhrJsjzwAVZdNpDDUa4F5yOsNzAPFXlnZNiqdSErndmeodO5d7dMJ7H4nzEdCYv8ApxhynPLuUmyMmoE5tbTwMYcsjv6iqBg2iP8AtpKMao6EkGqeHaiX3vSA9GpSc8vpa3BDtD/+SSZ+kf3DEAr3w/2l1O9abmGP3WmDlIzq1jB7vYh+hUmw0o1L3zkQJPCetMh6Iiy0Bxxn3BSBTDbJTA05Q69RXi9mcnZbL0sqO9ohT7dT/hljeRnUe8nuK50VmzjforUfuvPfp7lEsrS60UyAYyb2yr7Z6j+6W13Cm0d5hVl0CbRRHGoz3q8u1PbRM/eKzekA9WFqsrhssWG1OGjQB3gqFtXlbLR0Pj/i1Xuz7P4Tbnfhz7vms+wHAInsTP4W933o9qE61pazCHTLtIHTCOaFCLkLuNQfmS+gBE889asrKPpKZ++33qqnnnrVjZanPZ1hSgitT8TmD73wKvb4s37u3qQ1Qfiqs6/mtD2kseGy0+pOlDWyVDNX+0lH6IqDspRl0Ij2ps8UexW9ox20WhraVRuBjnHFDnCS3P6vA9KkeNhzGhtNjXBoEtBGI4YzExmVTXrUzePxe9e6NTTsW/ehJYeYcg04nSA0NzGWg00UGz/zQp2MlriTOfwCgWf+aFn9p+D3adv7hRPSENMwmnVHOAMA6EyY0yHFGW1VD+GUjwIQaK7oIwNM65jNax6RB8QDKQeCTLwBIG9run7qiVhzh1hWlarNLDhgB4Os7nfMqstB5w7EvYO6bJuuqepVFG7XOZPKMAGHMh8GZ4NncdyIrBQxXVW6kP2K1twlha6IbliO6d/aUxRRVssTTmWucOjJxG/qV34PWTWjrVFWPPqfjf8AmKIvBqJtEdakVYivhpvb/mVPzE/FAlLzUXXo7DVqt/zHfBB7HZHrPvWZPdavUFV3CbFV/CgmwM5N0H7I95WgbPUsVirfgWbWd8EazprlAJkacVtkR3TnVCn7d2f6FvWFW7Omao60T+EGzEWdsayFYfrLjQ6l1SOSd93vPyXVfa+mz+GC1U/GqlNxGM2ezuYDvAqV8RHVl3oLvOG2Cyv3ONV2XAYdEdeGq76WM1y2auCjTa6Tk3FWJAGmcoF2jgXXYB/k1T34Fmz2j1tk2LNYABrZie/Cp+0NLBdF2A5HDUPs/uoW3JMWFoIAFkp6iYJ4R1Kftq6LBdjSZPJVSTp9nd2qSdBvZIYrnt9R0STTbl+MfNUmxrC+86LJMYmmN2WfwVxszVDbhtfE1aQ/5Uyqzwekf4rSJ0k+xjkn6PG35BtVs4cqfgPgijZlsXBaTxgexiD9sKuK0WqNTVdH/siy564Gz9cT9cN7ZYl6gz28zzqPX/8AZq1avTjZ5h41B+dZXaGY3MI+rr3j5LUrdaR5O0BOZqNEb5xkqZ/istc7nnrKnWd0PaelVzzzz1n3qTj0UoJLpqTXZ1j4rYNsqYFiYfuj3LDbltEVWu4FvxWr7WbQUq1gY6k8OB5sjiMiFLBWbDV5eAjDbhwbZz1LMtiLwDKokom2+2jovpmlTqB1RvnNEyFsZBeb83dJPvXuzvkBRrc0ucAOJKesLYhrt8+6VrXpFjZvMd+L4BQqP80KzY0NYY3558f0FWUj9KFid1Wu7T0f4O09AWUBhIkAwtR2nvOn/g9NmIYnCAJEmNYG+FmrQ4tbh+y3fGZC1hjtDDHc0j7w+Kj2gc4didonI/iHxXi1nMdiXtWr7OgG6K34T7lmliqGXfhn2I9uO8WMuqq1zgC6WiTEkjIDiUAWQ88j7jfa0JEiLZXlwLicyST0k6op8GB/ewOtBtmqw1FHg5tradra5xAGaCVtc/Da6w+/8AgoVM3D7x95RPtHbW1rVVewgtc6QRvECD7EHufz3fid7ypIv41LYWljsVf8J9xWTuPO7X/mWj7E33To2Wu17gCW5Z8clmTj9I/8TvetRBPswfpAekI78JDsFmYQATlrks92etLWkYnAZjUgIn25vqnWoNpte1xwzkQRuyyOqIAnVnE6Dv8A7JKFyXSVxXTTZvD1e5bam2eMjSpVJ3+dXaR7B7Vndtvg1aVGmRDaLHNGuYJBz7kXftBk/wCJsj0al/UrrNqlUxACWItb5vV9obLv+3TZTbH2W4oT983y+tToU3ebRYWt3GCW69ypQ6GOB1MfFcq1gU0LyyXy9lkqWcRgqVGOPGWkGZ7B3KJdludRrNqMOFzSYI1EiPiq3lctUmVFOKrOvai9z3HVznOOXEynGXg8UnUw44XESM4MGdJjVVhqL3jTQnMqEb/1wUp1Z4p4ATBcHGIzIEAnqGSquV06x71OFXm9ilgguqZnPenG1sxmorKROgUplmA3lNCbZw7dIM8P1xUypaahYGSQ0ZwAAJOpgBRmvXt1RZsXSA23OaZFRw7R8k1abyc4k8pJOp5snrIGar6yaW5ii4sNpEkuIPSSFPp2+mCDLZE7uxDrCuymheW+8Wk8x8iB8Sfeq3xgzOIhRZSlJiLWteT3tDXPcQ2YkgxOsZZJ+z32WsDSMwInjwyhUeNdfUO4wtT0LCpXLQRmJIcOEEH+yjOrk7z3qK5xOpJSbKmkWTbW7DhxOjWJMTxXmhasJzdHST3KGHHgvFRpO49yug46pmY0ldpvgymRRPAroouTQkstZa6RrvUTlc+1OeLuSbYymh7Y+E05w4JzxQ8V6FjQR21YTz7USMyvZsYXnkmjeO9B1rfve0pJQ3j70k0NK8P9lL7zZG6zUtx/+Sss3F3v4/8AEpJIPTbA79NPzTosR4FJJB0WPoK9Cy9HsSSRXoWb7vsXfF+j2JJKDvi/3fYvXIngUkkC5I8D3LvJHge5JJB6DXdPcuuDjlHsSSTQiG7x979di5/hw+9+uxJJUdF3jgUvEBwPtXUkC8RHA+1d8TH2fYkkg74oPs+xd8W+77EkkC5Do9iXI9B7kklKPOELySP0EklUcDxuDj1NPyXJdupu7oXUkHIf9iOs/ILhpv6B2EpJIOci/iewJcgeL/b8EkkC8X+6T1yfevQpRoPYkkg7hPA9ySSS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48" name="Picture 8" descr="http://www.etoretro.ru/data/thumbnails/173/132135762014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6672"/>
            <a:ext cx="4229041" cy="2664296"/>
          </a:xfrm>
          <a:prstGeom prst="rect">
            <a:avLst/>
          </a:prstGeom>
          <a:noFill/>
        </p:spPr>
      </p:pic>
      <p:pic>
        <p:nvPicPr>
          <p:cNvPr id="61450" name="Picture 10" descr="http://ck.ridna.ua/wp-content/uploads/2014/05/DSC02436_%D0%BD%D0%BE%D0%B2%D1%8B%D0%B9-%D1%80%D0%B0%D0%B7%D0%BC%D0%B5%D1%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140968"/>
            <a:ext cx="2470587" cy="371703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283968" y="692696"/>
            <a:ext cx="431720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chemeClr val="bg1"/>
                </a:solidFill>
                <a:latin typeface="Monotype Corsiva" pitchFamily="66" charset="0"/>
              </a:rPr>
              <a:t>Полтавський академічний </a:t>
            </a:r>
          </a:p>
          <a:p>
            <a:pPr algn="ctr"/>
            <a:r>
              <a:rPr lang="uk-UA" sz="2800" b="1" dirty="0" smtClean="0">
                <a:solidFill>
                  <a:schemeClr val="bg1"/>
                </a:solidFill>
                <a:latin typeface="Monotype Corsiva" pitchFamily="66" charset="0"/>
              </a:rPr>
              <a:t>обласний український</a:t>
            </a:r>
          </a:p>
          <a:p>
            <a:pPr algn="ctr"/>
            <a:r>
              <a:rPr lang="uk-UA" sz="2800" b="1" dirty="0" smtClean="0">
                <a:solidFill>
                  <a:schemeClr val="bg1"/>
                </a:solidFill>
                <a:latin typeface="Monotype Corsiva" pitchFamily="66" charset="0"/>
              </a:rPr>
              <a:t>музично-драматичний театр </a:t>
            </a:r>
          </a:p>
          <a:p>
            <a:pPr algn="ctr"/>
            <a:r>
              <a:rPr lang="uk-UA" sz="2800" b="1" dirty="0" smtClean="0">
                <a:solidFill>
                  <a:schemeClr val="bg1"/>
                </a:solidFill>
                <a:latin typeface="Monotype Corsiva" pitchFamily="66" charset="0"/>
              </a:rPr>
              <a:t>імені М.В. Гоголя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5643/163396893.41d/0_c8b12_928a4a00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62466" name="Picture 2" descr="http://restplace.com.ua/sites/default/files/styles/galleryformater_slide_big/public/gallery/dram1.jpg?itok=3TzGCNb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4283968" cy="3212976"/>
          </a:xfrm>
          <a:prstGeom prst="rect">
            <a:avLst/>
          </a:prstGeom>
          <a:noFill/>
        </p:spPr>
      </p:pic>
      <p:pic>
        <p:nvPicPr>
          <p:cNvPr id="62468" name="Picture 4" descr="http://subject.com.ua/textbook/geography/9klas_1/9klas_1.files/image1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717032"/>
            <a:ext cx="4860032" cy="3140968"/>
          </a:xfrm>
          <a:prstGeom prst="rect">
            <a:avLst/>
          </a:prstGeom>
          <a:noFill/>
        </p:spPr>
      </p:pic>
      <p:pic>
        <p:nvPicPr>
          <p:cNvPr id="62470" name="Picture 6" descr="http://t-v.te.ua/media/cache/ef/bf/efbff5ed1d18cc9cbe94fafe9a956b5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764704"/>
            <a:ext cx="4355874" cy="29015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302610" y="1124744"/>
            <a:ext cx="4841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Тернопільський академічний </a:t>
            </a:r>
          </a:p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обласний драматичний</a:t>
            </a:r>
          </a:p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театр імені Т.Г. Шевченка</a:t>
            </a:r>
            <a:endParaRPr lang="ru-RU" sz="32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5643/163396893.41d/0_c8b12_928a4a00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63490" name="Picture 2" descr="http://pamjatky.org.ua/wp-content/uploads/2012/09/h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4355976" cy="3429000"/>
          </a:xfrm>
          <a:prstGeom prst="rect">
            <a:avLst/>
          </a:prstGeom>
          <a:noFill/>
        </p:spPr>
      </p:pic>
      <p:pic>
        <p:nvPicPr>
          <p:cNvPr id="63492" name="Picture 4" descr="https://upload.wikimedia.org/wikipedia/uk/e/ef/%D0%A1%D1%82%D0%B0%D1%80%D0%B8%D0%B9_%D0%B1%D1%83%D0%B4%D0%B8%D0%BD%D0%BE%D0%BA_%D0%A5%D0%B0%D1%80%D0%BA%D1%96%D0%B2%D1%81%D1%8C%D0%BA%D0%BE%D0%B3%D0%BE_%D0%BE%D0%BF%D0%B5%D1%80%D0%BD%D0%BE%D0%B3%D0%BE_%D1%82%D0%B5%D0%B0%D1%82%D1%80%D1%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3404" y="3416200"/>
            <a:ext cx="4830596" cy="3441800"/>
          </a:xfrm>
          <a:prstGeom prst="rect">
            <a:avLst/>
          </a:prstGeom>
          <a:noFill/>
        </p:spPr>
      </p:pic>
      <p:pic>
        <p:nvPicPr>
          <p:cNvPr id="63494" name="Picture 6" descr="http://varta.kharkov.ua/content/dens/137/Attaches/big-700x466-ccd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0"/>
            <a:ext cx="4788024" cy="337609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544" y="548680"/>
            <a:ext cx="395172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Харківський державний </a:t>
            </a:r>
          </a:p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академічний</a:t>
            </a:r>
          </a:p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театр опери та балету</a:t>
            </a:r>
          </a:p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імені М.В. Лисенка</a:t>
            </a:r>
            <a:endParaRPr lang="ru-RU" sz="32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5643/163396893.41d/0_c8b12_928a4a00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64514" name="Picture 2" descr="http://s3.afisha.net/Afisha7Files/UGPhotos/bc5/bc53867c-c627-442e-819e-ed90d5030c8d/p_F.jpg?v=4078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4747260" cy="3356992"/>
          </a:xfrm>
          <a:prstGeom prst="rect">
            <a:avLst/>
          </a:prstGeom>
          <a:noFill/>
        </p:spPr>
      </p:pic>
      <p:pic>
        <p:nvPicPr>
          <p:cNvPr id="64516" name="Picture 4" descr="http://g.io.ua/img_aa/large/1552/83/155283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7" y="3717032"/>
            <a:ext cx="4427983" cy="3356992"/>
          </a:xfrm>
          <a:prstGeom prst="rect">
            <a:avLst/>
          </a:prstGeom>
          <a:noFill/>
        </p:spPr>
      </p:pic>
      <p:pic>
        <p:nvPicPr>
          <p:cNvPr id="64518" name="Picture 6" descr="http://klymenko.in.ua/Kyiv/Kyiv.Theater/IMG_5557-55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01743" y="476672"/>
            <a:ext cx="4842257" cy="30243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980728"/>
            <a:ext cx="45047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  <a:latin typeface="Monotype Corsiva" pitchFamily="66" charset="0"/>
              </a:rPr>
              <a:t>Київський національний </a:t>
            </a:r>
          </a:p>
          <a:p>
            <a:pPr algn="ctr"/>
            <a:r>
              <a:rPr lang="uk-UA" sz="3600" b="1" dirty="0" smtClean="0">
                <a:solidFill>
                  <a:schemeClr val="bg1"/>
                </a:solidFill>
                <a:latin typeface="Monotype Corsiva" pitchFamily="66" charset="0"/>
              </a:rPr>
              <a:t>драматичний </a:t>
            </a:r>
            <a:r>
              <a:rPr lang="uk-UA" sz="3600" b="1" dirty="0" err="1" smtClean="0">
                <a:solidFill>
                  <a:schemeClr val="bg1"/>
                </a:solidFill>
                <a:latin typeface="Monotype Corsiva" pitchFamily="66" charset="0"/>
              </a:rPr>
              <a:t>таетр</a:t>
            </a:r>
            <a:endParaRPr lang="uk-UA" sz="36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ctr"/>
            <a:r>
              <a:rPr lang="uk-UA" sz="3600" b="1" dirty="0" smtClean="0">
                <a:solidFill>
                  <a:schemeClr val="bg1"/>
                </a:solidFill>
                <a:latin typeface="Monotype Corsiva" pitchFamily="66" charset="0"/>
              </a:rPr>
              <a:t>імені  Івана Франка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5643/163396893.41d/0_c8b12_928a4a00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65538" name="Picture 2" descr="https://upload.wikimedia.org/wikipedia/commons/b/b8/2.%D0%9C%D1%83%D0%B7%D0%B8%D1%87%D0%BD%D0%BE-%D0%B4%D1%80%D0%B0%D0%BC%D0%B0%D1%82%D0%B8%D1%87%D0%BD%D0%B8%D0%B9_%D1%82%D0%B5%D0%B0%D1%82%D1%80_%D1%96%D0%BC._%D0%9C._%D0%9A._%D0%A1%D0%B0%D0%B4%D0%BE%D0%B2%D1%81%D1%8C%D0%BA%D0%BE%D0%B3%D0%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39598"/>
            <a:ext cx="4824536" cy="3618402"/>
          </a:xfrm>
          <a:prstGeom prst="rect">
            <a:avLst/>
          </a:prstGeom>
          <a:noFill/>
        </p:spPr>
      </p:pic>
      <p:pic>
        <p:nvPicPr>
          <p:cNvPr id="65540" name="Picture 4" descr="https://upload.wikimedia.org/wikipedia/uk/d/df/Vinnica_old_teat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284984"/>
            <a:ext cx="4283968" cy="324036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195" y="1484784"/>
            <a:ext cx="91198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  <a:latin typeface="Monotype Corsiva" pitchFamily="66" charset="0"/>
              </a:rPr>
              <a:t>Вінницький державний академічний</a:t>
            </a:r>
          </a:p>
          <a:p>
            <a:pPr algn="ctr"/>
            <a:r>
              <a:rPr lang="uk-UA" sz="3600" b="1" dirty="0" smtClean="0">
                <a:solidFill>
                  <a:schemeClr val="bg1"/>
                </a:solidFill>
                <a:latin typeface="Monotype Corsiva" pitchFamily="66" charset="0"/>
              </a:rPr>
              <a:t>музично-драматичний театр імені М. Садовського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5643/163396893.41d/0_c8b12_928a4a00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66562" name="Picture 2" descr="https://upload.wikimedia.org/wikipedia/uk/d/d5/%D0%92%D1%96%D0%BD%D0%BD%D0%B8%D1%86%D1%8C%D0%BA%D0%B8%D0%B9_%D0%BE%D0%B1%D0%BB%D0%B0%D1%81%D0%BD%D0%B8%D0%B9_%D1%82%D0%B5%D0%B0%D1%82%D1%80_%D0%BB%D1%8F%D0%BB%D1%8C%D0%BE%D0%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</p:spPr>
      </p:pic>
      <p:pic>
        <p:nvPicPr>
          <p:cNvPr id="66564" name="Picture 4" descr="http://www.myvin.com.ua/content/user_files/images/02(28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9424" y="0"/>
            <a:ext cx="5184576" cy="34563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1124744"/>
            <a:ext cx="41248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Вінницький академічний </a:t>
            </a:r>
          </a:p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обласний  театр </a:t>
            </a:r>
            <a:r>
              <a:rPr lang="uk-UA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лальок</a:t>
            </a:r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uk-UA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“Золотий</a:t>
            </a:r>
            <a:r>
              <a:rPr lang="uk-UA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uk-UA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ключик”</a:t>
            </a:r>
            <a:endParaRPr lang="ru-RU" sz="32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http://image.slidesharecdn.com/random-140326141255-phpapp02/95/-23-638.jpg?cb=13958432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vitppt.com.ua/images/21/20164/77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2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.ytimg.com/vi/g8wrfK5MBJ4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svitppt.com.ua/images/5/4931/77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2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hodkonem.com.ua/wp-content/uploads/549313bf06d8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82125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://pixelbrush.ru/uploads/posts/2012-10/1349666792_g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4653136"/>
            <a:ext cx="6074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Український театр ХХ століття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8132" name="Picture 4" descr="http://thumbs.dreamstime.com/x/theatrical-masks-190393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988840"/>
            <a:ext cx="2564904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5643/163396893.41d/0_c8b12_928a4a00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49154" name="Picture 2" descr="http://www.day.kiev.ua/sites/default/files/main/openpublish_article/20051020/4192-2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0"/>
            <a:ext cx="3224239" cy="2592288"/>
          </a:xfrm>
          <a:prstGeom prst="rect">
            <a:avLst/>
          </a:prstGeom>
          <a:noFill/>
        </p:spPr>
      </p:pic>
      <p:pic>
        <p:nvPicPr>
          <p:cNvPr id="49156" name="Picture 4" descr="http://ruskino.ru/artist/615/photo/75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0"/>
            <a:ext cx="2112235" cy="3168352"/>
          </a:xfrm>
          <a:prstGeom prst="rect">
            <a:avLst/>
          </a:prstGeom>
          <a:noFill/>
        </p:spPr>
      </p:pic>
      <p:pic>
        <p:nvPicPr>
          <p:cNvPr id="49158" name="Picture 6" descr="http://s5.vcdn.biz/static/f/299377051/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60297"/>
            <a:ext cx="2160240" cy="3097703"/>
          </a:xfrm>
          <a:prstGeom prst="rect">
            <a:avLst/>
          </a:prstGeom>
          <a:noFill/>
        </p:spPr>
      </p:pic>
      <p:pic>
        <p:nvPicPr>
          <p:cNvPr id="49160" name="Picture 8" descr="http://expres.ua/gfx/recept/hostikoyew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4493585"/>
            <a:ext cx="3461565" cy="2364415"/>
          </a:xfrm>
          <a:prstGeom prst="rect">
            <a:avLst/>
          </a:prstGeom>
          <a:noFill/>
        </p:spPr>
      </p:pic>
      <p:pic>
        <p:nvPicPr>
          <p:cNvPr id="49162" name="Picture 10" descr="http://gk-press.if.ua/sites/default/files/2015/1-sumskaya-nat-bol-7a458_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4006889"/>
            <a:ext cx="2555776" cy="285111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707904" y="2636912"/>
            <a:ext cx="210826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600" b="1" dirty="0" smtClean="0">
                <a:solidFill>
                  <a:schemeClr val="bg1"/>
                </a:solidFill>
                <a:latin typeface="Monotype Corsiva" pitchFamily="66" charset="0"/>
              </a:rPr>
              <a:t>Андрій Жолдак</a:t>
            </a:r>
            <a:endParaRPr lang="ru-RU" sz="2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2240" y="3140968"/>
            <a:ext cx="206659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600" b="1" dirty="0" smtClean="0">
                <a:solidFill>
                  <a:schemeClr val="bg1"/>
                </a:solidFill>
                <a:latin typeface="Monotype Corsiva" pitchFamily="66" charset="0"/>
              </a:rPr>
              <a:t>Богдан Ступка</a:t>
            </a:r>
            <a:endParaRPr lang="ru-RU" sz="2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3284984"/>
            <a:ext cx="194796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600" b="1" dirty="0" smtClean="0">
                <a:solidFill>
                  <a:schemeClr val="bg1"/>
                </a:solidFill>
                <a:latin typeface="Monotype Corsiva" pitchFamily="66" charset="0"/>
              </a:rPr>
              <a:t>Ада Роговцева</a:t>
            </a:r>
            <a:endParaRPr lang="ru-RU" sz="2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4005064"/>
            <a:ext cx="2906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  <a:latin typeface="Monotype Corsiva" pitchFamily="66" charset="0"/>
              </a:rPr>
              <a:t>Анатолій Хостікоєв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9752" y="3501008"/>
            <a:ext cx="2569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  <a:latin typeface="Monotype Corsiva" pitchFamily="66" charset="0"/>
              </a:rPr>
              <a:t>Наталія Сумська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25602" name="Picture 2" descr="http://24smi.org/public/media/celebrity/2015/08/07/1438927562-roman-viktyu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0"/>
            <a:ext cx="2448272" cy="272311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67544" y="2708920"/>
            <a:ext cx="2204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  <a:latin typeface="Monotype Corsiva" pitchFamily="66" charset="0"/>
              </a:rPr>
              <a:t>Роман Віктюк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5643/163396893.41d/0_c8b12_928a4a00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50178" name="Picture 2" descr="http://www.ufest.in.ua/sites/default/files/11teni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4788024" cy="2759976"/>
          </a:xfrm>
          <a:prstGeom prst="rect">
            <a:avLst/>
          </a:prstGeom>
          <a:noFill/>
        </p:spPr>
      </p:pic>
      <p:pic>
        <p:nvPicPr>
          <p:cNvPr id="50180" name="Picture 4" descr="http://www.cult.gov.ua/_nw/46/976538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268760"/>
            <a:ext cx="4355976" cy="2809643"/>
          </a:xfrm>
          <a:prstGeom prst="rect">
            <a:avLst/>
          </a:prstGeom>
          <a:noFill/>
        </p:spPr>
      </p:pic>
      <p:pic>
        <p:nvPicPr>
          <p:cNvPr id="50182" name="Picture 6" descr="http://ltdaily.info/wp-content/uploads/2015/03/DSC_946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77072"/>
            <a:ext cx="4943870" cy="2780928"/>
          </a:xfrm>
          <a:prstGeom prst="rect">
            <a:avLst/>
          </a:prstGeom>
          <a:noFill/>
        </p:spPr>
      </p:pic>
      <p:pic>
        <p:nvPicPr>
          <p:cNvPr id="50184" name="Picture 8" descr="http://soli.com.ua/wp-content/uploads/2014/02/157869.900x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453" y="4005064"/>
            <a:ext cx="4286548" cy="285293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7784" y="404664"/>
            <a:ext cx="44678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dirty="0" smtClean="0">
                <a:solidFill>
                  <a:schemeClr val="bg1"/>
                </a:solidFill>
                <a:latin typeface="Monotype Corsiva" pitchFamily="66" charset="0"/>
              </a:rPr>
              <a:t>ТЕАТР   ТІНЕЙ</a:t>
            </a: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5643/163396893.41d/0_c8b12_928a4a00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59396" name="Picture 4" descr="http://afishalviv.net/php_uploads/images/articleimages/ArticlePortletImage_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3741725" cy="4386136"/>
          </a:xfrm>
          <a:prstGeom prst="rect">
            <a:avLst/>
          </a:prstGeom>
          <a:noFill/>
        </p:spPr>
      </p:pic>
      <p:pic>
        <p:nvPicPr>
          <p:cNvPr id="59398" name="Picture 6" descr="https://upload.wikimedia.org/wikipedia/commons/5/57/%D0%9B%D1%8C%D0%B2%D1%96%D0%B2%D1%81%D1%8C%D0%BA%D0%B8%D0%B9_%D0%BE%D0%BF%D0%B5%D1%80%D0%BD%D0%B8%D0%B9_%D1%82%D0%B5%D0%B0%D1%82%D1%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9120" y="2276872"/>
            <a:ext cx="4704880" cy="33123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476672"/>
            <a:ext cx="820769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Львівський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національний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академічний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театр опери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та балету </a:t>
            </a:r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імені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Соломії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dirty="0" err="1" smtClean="0">
                <a:solidFill>
                  <a:schemeClr val="bg1"/>
                </a:solidFill>
                <a:latin typeface="Monotype Corsiva" pitchFamily="66" charset="0"/>
              </a:rPr>
              <a:t>Крушельницької</a:t>
            </a:r>
            <a:endParaRPr lang="ru-RU" sz="32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114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49</cp:revision>
  <dcterms:created xsi:type="dcterms:W3CDTF">2015-11-06T16:41:24Z</dcterms:created>
  <dcterms:modified xsi:type="dcterms:W3CDTF">2017-09-06T19:57:18Z</dcterms:modified>
</cp:coreProperties>
</file>